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73" r:id="rId3"/>
    <p:sldId id="266" r:id="rId4"/>
    <p:sldId id="262" r:id="rId5"/>
    <p:sldId id="263" r:id="rId6"/>
    <p:sldId id="274" r:id="rId7"/>
    <p:sldId id="27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drive.google.com/drive/folders/1R850SObAwV4RZRv5lF16IQjXXrOSKiGT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14" y="75883"/>
            <a:ext cx="3821182" cy="18560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31339" y="4754510"/>
            <a:ext cx="99293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ENJOY CODING, A.I.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,</a:t>
            </a:r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 ROBOTICS &amp; SO MUCH MORE!</a:t>
            </a: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190" y="1482866"/>
            <a:ext cx="6637276" cy="43972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1911" cy="12667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Learning With Us Is Always Fun!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792" y="1811185"/>
            <a:ext cx="5344550" cy="386499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State-of-Art Coding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Futuristic Concepts of AI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Hands on IoT &amp; Robotics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Magical Tricks of Maths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Eloquent Communication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4CB62-882B-31EB-B563-52B8EE451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0475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Cool Hacks from Avishek Sir to Show Off at School!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980" y="1749279"/>
            <a:ext cx="4908456" cy="29969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Vedic Math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Solving Real World Problems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Visualization Is Crucial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Healthy Brain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D36BC-FB70-F41F-996D-527F0EC2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73" y="1761469"/>
            <a:ext cx="2740834" cy="310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1F138-45A5-508B-E768-3213FF440CA2}"/>
              </a:ext>
            </a:extLst>
          </p:cNvPr>
          <p:cNvSpPr txBox="1"/>
          <p:nvPr/>
        </p:nvSpPr>
        <p:spPr>
          <a:xfrm>
            <a:off x="7160684" y="4804797"/>
            <a:ext cx="4810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Avishek Adhikari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100/100 in Maths at both 10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and 12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Cracked IIT JEE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Topper at both BSc &amp; MSc,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Research Scholar at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8 years of  teaching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Friendly and empathetic</a:t>
            </a:r>
          </a:p>
        </p:txBody>
      </p:sp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9" y="184057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 Sneak Peek Down Alice’s Rabbit Hole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DEB395-806A-A264-2C38-68D03B6E99B9}"/>
              </a:ext>
            </a:extLst>
          </p:cNvPr>
          <p:cNvGrpSpPr/>
          <p:nvPr/>
        </p:nvGrpSpPr>
        <p:grpSpPr>
          <a:xfrm>
            <a:off x="1038149" y="1550683"/>
            <a:ext cx="6227983" cy="4772264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5" y="3779029"/>
                <a:ext cx="15331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6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1253"/>
                <a:ext cx="1166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25079" y="4069530"/>
                <a:ext cx="1383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8" y="4756890"/>
                <a:ext cx="1092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64210" y="413246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190607" y="4484513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569281" y="479949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746636" y="3740667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3E4AEFD-278E-0E6F-C53A-FB7D5DE68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449" y="3980187"/>
            <a:ext cx="1459335" cy="145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99ACA-1FB5-E0D8-BC1E-1277DBB414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DC8CE-DD5C-19AA-B290-0AA0969C23C0}"/>
              </a:ext>
            </a:extLst>
          </p:cNvPr>
          <p:cNvSpPr txBox="1"/>
          <p:nvPr/>
        </p:nvSpPr>
        <p:spPr>
          <a:xfrm>
            <a:off x="7255143" y="5247106"/>
            <a:ext cx="4887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B.E. Electronics, M.B.A.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24 years into IT, Corporate grooming &amp;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Innovative, passionate &amp; adventurous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father of 3 beautiful daughters!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9C271-7892-EC36-9B07-EFA28DE6E192}"/>
              </a:ext>
            </a:extLst>
          </p:cNvPr>
          <p:cNvSpPr txBox="1"/>
          <p:nvPr/>
        </p:nvSpPr>
        <p:spPr>
          <a:xfrm>
            <a:off x="7654143" y="2461189"/>
            <a:ext cx="3719146" cy="61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Like to try out yourself?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86" y="1453454"/>
            <a:ext cx="6796484" cy="39510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Meet Lisa, the Ghost News Reader!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840E92-F034-6118-CED4-C5F407246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2359E6-13C2-38FF-5AEF-207DFBBADB54}"/>
              </a:ext>
            </a:extLst>
          </p:cNvPr>
          <p:cNvSpPr txBox="1"/>
          <p:nvPr/>
        </p:nvSpPr>
        <p:spPr>
          <a:xfrm>
            <a:off x="218112" y="5404546"/>
            <a:ext cx="8011488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P.S.: Sayan sir has lots more on him. Insist for few other cool stuffs. Don’t let him go!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E647A-B585-B1CB-1233-FEB9E18F6933}"/>
              </a:ext>
            </a:extLst>
          </p:cNvPr>
          <p:cNvSpPr txBox="1"/>
          <p:nvPr/>
        </p:nvSpPr>
        <p:spPr>
          <a:xfrm>
            <a:off x="8287244" y="5253209"/>
            <a:ext cx="3686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Sayan Basak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Electrical Engg. (B.Tech)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Knowledgeable and passionate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Experience in Automation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helpful &amp;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cheerful!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4C39F-DBAA-175D-7AF2-8610DDC24365}"/>
              </a:ext>
            </a:extLst>
          </p:cNvPr>
          <p:cNvGrpSpPr/>
          <p:nvPr/>
        </p:nvGrpSpPr>
        <p:grpSpPr>
          <a:xfrm>
            <a:off x="9760582" y="3764923"/>
            <a:ext cx="1703400" cy="1703785"/>
            <a:chOff x="2730762" y="2348061"/>
            <a:chExt cx="2061114" cy="2061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7ED8C5-30F1-91FE-32A7-EC12DBCD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9354" y="2420068"/>
              <a:ext cx="1917397" cy="19226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A12370-6775-B618-B431-9B64C8B92131}"/>
                </a:ext>
              </a:extLst>
            </p:cNvPr>
            <p:cNvSpPr/>
            <p:nvPr/>
          </p:nvSpPr>
          <p:spPr>
            <a:xfrm>
              <a:off x="2730762" y="234806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Are in a Team Sport, Communication Is Key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45" y="1690688"/>
            <a:ext cx="7332406" cy="5358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Teamwork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Leadership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Confidence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Social Integration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Corporate Etiquettes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Interview &amp; Presentation Skills</a:t>
            </a:r>
          </a:p>
        </p:txBody>
      </p:sp>
      <p:pic>
        <p:nvPicPr>
          <p:cNvPr id="1028" name="Picture 4" descr="Article Detail">
            <a:extLst>
              <a:ext uri="{FF2B5EF4-FFF2-40B4-BE49-F238E27FC236}">
                <a16:creationId xmlns:a16="http://schemas.microsoft.com/office/drawing/2014/main" id="{9997C494-869A-8F29-BE57-C83927DB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71" y="1571274"/>
            <a:ext cx="6198183" cy="37863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0FF810-17D6-30F9-5923-FBAD0493B292}"/>
              </a:ext>
            </a:extLst>
          </p:cNvPr>
          <p:cNvGrpSpPr/>
          <p:nvPr/>
        </p:nvGrpSpPr>
        <p:grpSpPr>
          <a:xfrm>
            <a:off x="10154385" y="4125848"/>
            <a:ext cx="1703400" cy="1417820"/>
            <a:chOff x="2595258" y="2250755"/>
            <a:chExt cx="2267225" cy="2075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FF80E1-EDF4-0CE0-23D0-4BB0E50B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313" y="2258691"/>
              <a:ext cx="2047890" cy="20526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EDFDA5-E1CA-9F12-1C0A-9F69AC2792DD}"/>
                </a:ext>
              </a:extLst>
            </p:cNvPr>
            <p:cNvSpPr/>
            <p:nvPr/>
          </p:nvSpPr>
          <p:spPr>
            <a:xfrm>
              <a:off x="2595258" y="2250755"/>
              <a:ext cx="2267225" cy="207583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EA399E-08A0-1334-02AC-AED57CA6958D}"/>
              </a:ext>
            </a:extLst>
          </p:cNvPr>
          <p:cNvSpPr txBox="1"/>
          <p:nvPr/>
        </p:nvSpPr>
        <p:spPr>
          <a:xfrm>
            <a:off x="7872648" y="5420634"/>
            <a:ext cx="4198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Rahul Dutta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M.A., D.R.S. (English) - C.U.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English mentor since last 8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Specialist in contemporary comms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Mentors like an elder brother!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94BA7-D92B-0DDD-0456-7299B15E8D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Your Play Time with IoT, Robotics &amp; Bappaditya Sir!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95" y="1898057"/>
            <a:ext cx="3685203" cy="324037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STEM Concepts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Creativity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Problem Solving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Tech Competitiveness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Coding Logic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83" y="1550155"/>
            <a:ext cx="5490020" cy="3639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113DDD-54A0-CB47-D4CA-70F8F7B58207}"/>
              </a:ext>
            </a:extLst>
          </p:cNvPr>
          <p:cNvGrpSpPr/>
          <p:nvPr/>
        </p:nvGrpSpPr>
        <p:grpSpPr>
          <a:xfrm>
            <a:off x="9728803" y="3499790"/>
            <a:ext cx="1885192" cy="1969949"/>
            <a:chOff x="1125501" y="1987420"/>
            <a:chExt cx="955226" cy="1152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1E1126-AB52-7430-CC05-7EC8D550ECC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336108-E5D0-10A6-B19A-AB206159BF82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925151-E18A-9939-4291-5D3BEB4A7A01}"/>
              </a:ext>
            </a:extLst>
          </p:cNvPr>
          <p:cNvSpPr txBox="1"/>
          <p:nvPr/>
        </p:nvSpPr>
        <p:spPr>
          <a:xfrm>
            <a:off x="7422696" y="5318381"/>
            <a:ext cx="4612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BE Mechanical (JU), MBA (XLRI)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Manager, TCS, 18 years of global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Taught Robotics to hundreds of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Father of a wonderful son!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4813CE-2084-7DD0-76F5-5B2B9C6FD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5" y="5518200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6008963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4157027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10" y="4621949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82" y="4594517"/>
            <a:ext cx="1484998" cy="1484998"/>
          </a:xfrm>
          <a:prstGeom prst="rect">
            <a:avLst/>
          </a:prstGeom>
        </p:spPr>
      </p:pic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77" y="4663383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19" y="5517110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2" y="281354"/>
            <a:ext cx="2468309" cy="1167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787A2B-06AA-6713-ADA5-4A65047711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Almost Illicit Tips for Parents!</a:t>
            </a:r>
            <a:endParaRPr lang="en-I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AB9888-0533-164E-355C-686B6348F64B}"/>
              </a:ext>
            </a:extLst>
          </p:cNvPr>
          <p:cNvSpPr txBox="1"/>
          <p:nvPr/>
        </p:nvSpPr>
        <p:spPr>
          <a:xfrm>
            <a:off x="676421" y="974795"/>
            <a:ext cx="628005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Professionals are globally the highest paid 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Job satisfaction is extremely high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is the inevitable future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 crisis of good teachers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Anodiam is on a mission</a:t>
            </a:r>
          </a:p>
        </p:txBody>
      </p:sp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</TotalTime>
  <Words>357</Words>
  <Application>Microsoft Office PowerPoint</Application>
  <PresentationFormat>Widescreen</PresentationFormat>
  <Paragraphs>72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Oxygen</vt:lpstr>
      <vt:lpstr>Office Theme</vt:lpstr>
      <vt:lpstr>PowerPoint Presentation</vt:lpstr>
      <vt:lpstr>Learning With Us Is Always Fun!</vt:lpstr>
      <vt:lpstr>Cool Hacks from Avishek Sir to Show Off at School!</vt:lpstr>
      <vt:lpstr>A Sneak Peek Down Alice’s Rabbit Hole</vt:lpstr>
      <vt:lpstr>Meet Lisa, the Ghost News Reader!</vt:lpstr>
      <vt:lpstr>You Are in a Team Sport, Communication Is Key</vt:lpstr>
      <vt:lpstr>Your Play Time with IoT, Robotics &amp; Bappaditya Sir!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Anirban Chakrabarty</cp:lastModifiedBy>
  <cp:revision>149</cp:revision>
  <dcterms:created xsi:type="dcterms:W3CDTF">2023-12-11T09:36:38Z</dcterms:created>
  <dcterms:modified xsi:type="dcterms:W3CDTF">2023-12-16T05:37:46Z</dcterms:modified>
</cp:coreProperties>
</file>